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FA63-E452-40E5-B924-F716694F666C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E271F-CA5E-4BD8-8C89-80E28181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75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FA63-E452-40E5-B924-F716694F666C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E271F-CA5E-4BD8-8C89-80E28181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70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FA63-E452-40E5-B924-F716694F666C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E271F-CA5E-4BD8-8C89-80E28181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79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FA63-E452-40E5-B924-F716694F666C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E271F-CA5E-4BD8-8C89-80E28181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78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FA63-E452-40E5-B924-F716694F666C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E271F-CA5E-4BD8-8C89-80E28181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0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FA63-E452-40E5-B924-F716694F666C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E271F-CA5E-4BD8-8C89-80E28181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81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FA63-E452-40E5-B924-F716694F666C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E271F-CA5E-4BD8-8C89-80E28181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4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FA63-E452-40E5-B924-F716694F666C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E271F-CA5E-4BD8-8C89-80E28181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81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FA63-E452-40E5-B924-F716694F666C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E271F-CA5E-4BD8-8C89-80E28181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99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FA63-E452-40E5-B924-F716694F666C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E271F-CA5E-4BD8-8C89-80E28181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89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5FA63-E452-40E5-B924-F716694F666C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E271F-CA5E-4BD8-8C89-80E28181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52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5FA63-E452-40E5-B924-F716694F666C}" type="datetimeFigureOut">
              <a:rPr lang="en-US" smtClean="0"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E271F-CA5E-4BD8-8C89-80E28181C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57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255374"/>
            <a:ext cx="10107055" cy="42856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24" y="4541013"/>
            <a:ext cx="10190206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68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42975"/>
            <a:ext cx="106680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26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766762"/>
            <a:ext cx="107156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23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714375"/>
            <a:ext cx="106394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55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47351"/>
            <a:ext cx="9601200" cy="486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84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89" y="206976"/>
            <a:ext cx="9384333" cy="42414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89" y="4448432"/>
            <a:ext cx="9384333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77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420129"/>
            <a:ext cx="11186746" cy="571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822" y="247136"/>
            <a:ext cx="9415848" cy="45637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05" y="4810898"/>
            <a:ext cx="9506465" cy="154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20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790832"/>
            <a:ext cx="10725150" cy="520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72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1019175"/>
            <a:ext cx="107537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75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38" y="1507524"/>
            <a:ext cx="11039819" cy="47861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38" y="-94478"/>
            <a:ext cx="10945513" cy="160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00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856735"/>
            <a:ext cx="9763125" cy="497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84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98" y="519885"/>
            <a:ext cx="1094422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64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17</cp:revision>
  <dcterms:created xsi:type="dcterms:W3CDTF">2024-06-03T00:19:47Z</dcterms:created>
  <dcterms:modified xsi:type="dcterms:W3CDTF">2024-06-03T01:15:11Z</dcterms:modified>
</cp:coreProperties>
</file>